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79" r:id="rId4"/>
    <p:sldId id="277" r:id="rId5"/>
    <p:sldId id="259" r:id="rId6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E4EF"/>
    <a:srgbClr val="002060"/>
    <a:srgbClr val="003296"/>
    <a:srgbClr val="B86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494" autoAdjust="0"/>
  </p:normalViewPr>
  <p:slideViewPr>
    <p:cSldViewPr snapToGrid="0">
      <p:cViewPr varScale="1">
        <p:scale>
          <a:sx n="102" d="100"/>
          <a:sy n="102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57FBB-1C46-44FD-B09A-23E3338B934D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B7C3C-5C9F-426B-AD8C-8B352F28C1E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3744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Cover, this slide is left open while people are entering and settling in. This first cover slide should not contain the work's title and shouldn't be changed.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B7C3C-5C9F-426B-AD8C-8B352F28C1E2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18782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Here </a:t>
            </a:r>
            <a:r>
              <a:rPr lang="es-CL" dirty="0" err="1"/>
              <a:t>you</a:t>
            </a:r>
            <a:r>
              <a:rPr lang="es-CL" dirty="0"/>
              <a:t> </a:t>
            </a:r>
            <a:r>
              <a:rPr lang="es-CL" dirty="0" err="1"/>
              <a:t>may</a:t>
            </a:r>
            <a:r>
              <a:rPr lang="es-CL" dirty="0"/>
              <a:t> </a:t>
            </a:r>
            <a:r>
              <a:rPr lang="es-CL" dirty="0" err="1"/>
              <a:t>edit</a:t>
            </a:r>
            <a:r>
              <a:rPr lang="es-CL" dirty="0"/>
              <a:t> </a:t>
            </a:r>
            <a:r>
              <a:rPr lang="es-CL" dirty="0" err="1"/>
              <a:t>both</a:t>
            </a:r>
            <a:r>
              <a:rPr lang="es-CL" dirty="0"/>
              <a:t> </a:t>
            </a:r>
            <a:r>
              <a:rPr lang="es-CL" dirty="0" err="1"/>
              <a:t>title</a:t>
            </a:r>
            <a:r>
              <a:rPr lang="es-CL" dirty="0"/>
              <a:t> and </a:t>
            </a:r>
            <a:r>
              <a:rPr lang="es-CL" dirty="0" err="1"/>
              <a:t>subtitles</a:t>
            </a:r>
            <a:r>
              <a:rPr lang="es-CL" dirty="0"/>
              <a:t> </a:t>
            </a:r>
            <a:r>
              <a:rPr lang="es-CL" dirty="0" err="1"/>
              <a:t>according</a:t>
            </a:r>
            <a:r>
              <a:rPr lang="es-CL" dirty="0"/>
              <a:t> </a:t>
            </a:r>
            <a:r>
              <a:rPr lang="es-CL" dirty="0" err="1"/>
              <a:t>to</a:t>
            </a:r>
            <a:r>
              <a:rPr lang="es-CL" dirty="0"/>
              <a:t> </a:t>
            </a:r>
            <a:r>
              <a:rPr lang="es-CL" dirty="0" err="1"/>
              <a:t>your</a:t>
            </a:r>
            <a:r>
              <a:rPr lang="es-CL" dirty="0"/>
              <a:t> </a:t>
            </a:r>
            <a:r>
              <a:rPr lang="es-CL" dirty="0" err="1"/>
              <a:t>presentation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B7C3C-5C9F-426B-AD8C-8B352F28C1E2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42017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err="1"/>
              <a:t>Another</a:t>
            </a:r>
            <a:r>
              <a:rPr lang="es-CL" dirty="0"/>
              <a:t> </a:t>
            </a:r>
            <a:r>
              <a:rPr lang="es-CL" dirty="0" err="1"/>
              <a:t>slide</a:t>
            </a:r>
            <a:r>
              <a:rPr lang="es-CL" dirty="0"/>
              <a:t> </a:t>
            </a:r>
            <a:r>
              <a:rPr lang="es-CL" dirty="0" err="1"/>
              <a:t>format</a:t>
            </a:r>
            <a:r>
              <a:rPr lang="es-CL" dirty="0"/>
              <a:t> for </a:t>
            </a:r>
            <a:r>
              <a:rPr lang="es-CL" dirty="0" err="1"/>
              <a:t>title</a:t>
            </a:r>
            <a:r>
              <a:rPr lang="es-CL" dirty="0"/>
              <a:t> and </a:t>
            </a:r>
            <a:r>
              <a:rPr lang="es-CL" dirty="0" err="1"/>
              <a:t>subtitle</a:t>
            </a:r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B7C3C-5C9F-426B-AD8C-8B352F28C1E2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65600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err="1"/>
              <a:t>This</a:t>
            </a:r>
            <a:r>
              <a:rPr lang="es-CL" dirty="0"/>
              <a:t> </a:t>
            </a:r>
            <a:r>
              <a:rPr lang="es-CL" dirty="0" err="1"/>
              <a:t>should</a:t>
            </a:r>
            <a:r>
              <a:rPr lang="es-CL" dirty="0"/>
              <a:t> be </a:t>
            </a:r>
            <a:r>
              <a:rPr lang="es-CL" dirty="0" err="1"/>
              <a:t>used</a:t>
            </a:r>
            <a:r>
              <a:rPr lang="es-CL" dirty="0"/>
              <a:t> for a </a:t>
            </a:r>
            <a:r>
              <a:rPr lang="es-CL" dirty="0" err="1"/>
              <a:t>section</a:t>
            </a:r>
            <a:r>
              <a:rPr lang="es-CL" dirty="0"/>
              <a:t> </a:t>
            </a:r>
            <a:r>
              <a:rPr lang="es-CL" dirty="0" err="1"/>
              <a:t>header</a:t>
            </a:r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B7C3C-5C9F-426B-AD8C-8B352F28C1E2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206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467581-CF81-DB59-4718-83A63CD5D1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E9E2D3F-E9E3-C457-8F01-DD44DFD1F7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5AADDE-C01D-763A-4E65-EB4A409A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890A32-9B02-26DA-CF0F-DDD59DC35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7C8073-9CEB-08E2-25C4-D73318DF3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9971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F6F4B3-46CD-E97A-F81D-187C0F78D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7510B88-3128-F192-261A-89CC986EC4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DDA729-D8CE-B351-AEC1-0F6CBE12C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3A68F5-3713-E257-CAEB-0C937CDA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53E659-8819-0D1E-4E0F-964F00CB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7674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2D027AA-B436-61A9-80E4-500138943B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47D8F7-D8A5-0B2A-E53E-01448468EB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925ADF-7050-5C43-CD04-FCD050277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954F2A-7C47-0E47-3139-D4F14BB90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8E7496-C217-408B-2830-503C99C99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172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90D8FC-409D-C79B-1E06-7B8955FF6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F5A60F-CCA8-235B-52C2-0A8B61B36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FC07AC-947F-70F0-D28B-D858EE8C7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818BFF-1F7C-0CF7-EA25-54F1A4746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BE7EE3-579B-6088-B8EB-CBFFB1F17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844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CD92B4-D6A2-AB6F-4138-87263F83D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0EE4810-F15F-27A3-4318-8F300EF31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A206AD-E2CB-1EB4-C049-2902F9583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640F35-1CD7-6C1F-2E4E-35293BFE9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D1010F-F21F-ECE6-DBF5-EEEA33CD3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7132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F26E73-C724-0094-C7C0-EAC0480AF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DEB8BA-9F51-FBEB-6D0A-5D691CA5A5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9761C2-397E-2D41-1073-21829BA9F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86CEC5-5C28-09F0-BE73-9B797EE22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5149A00-9226-E673-BB92-BFC88B321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800C47A-C523-BF84-A150-2FF134717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4299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E8363C-9C52-0771-304D-4A78F20F4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65CFEBB-6EA6-4DA7-4A34-D5312ED45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DC239BB-8AA6-A10A-30A3-B01C3ED07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73EE361-781B-7885-92B4-77DC72AD8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3B80C4-1D45-3880-14C4-DF7D03FBC0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BC8EE64-1A6F-FF7D-EA72-FE0A1FE55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3BBC55E-DDE7-B410-6C1C-05814CCD8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A753025-2BFC-9A79-3F2D-CE7E3FC60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906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E9F066-AC45-C6DF-D62D-BA7EED049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5DD9D0-03B6-FA91-00C7-496A5E0D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3A790C3-3499-758A-52E9-0AEBBD41C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3FFC594-D657-81F0-D047-7EB38CD9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87105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53FBC50-8CD3-8903-D967-288A834F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38C54C9-0790-59FC-D4D0-F1B16EE2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EB7E36-F163-783C-E823-A3D2F62CF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1712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B78CA8-83BC-ABCE-CFB9-FE50B4A31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794D6D-2F18-9582-6C4B-4D8B9C1A1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D361D7-2C95-43A7-3897-D2A1E21223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178352-E282-3DCB-4537-CA856983A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6C4473-1AC9-8AE6-42BF-401B01B08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D8E5BB-1BE5-B100-E546-CB6C469A2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2264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F33160-BA87-485B-64FC-C72D1865A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36C4462-51A9-BD3C-9770-A82E5939FB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6B1756E-8F21-61AA-01B6-749534EAD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168AED0-FE04-412F-25E5-CF9D90935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CFCB31-A2F6-5ECE-2ECD-0247CD996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9F354F-80CD-254A-CFC8-F00C05C10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17771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14E311F-346E-44A9-77A4-241FCE70E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7DD893-C50A-A3FF-5391-74B9F69A3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59BFAA-E120-D2E2-73CC-C0CF3EAD1C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8F67AC-9E92-4A82-B708-292091BF3AD4}" type="datetimeFigureOut">
              <a:rPr lang="es-CL" smtClean="0"/>
              <a:t>13-11-2025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5E9D34B-15CD-D2F6-BB63-172F57911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6444B0-9DD0-6BAE-2247-4D0E643EA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552787-A9F9-454C-9FA1-E7B697EE15E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48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sv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5.png"/><Relationship Id="rId5" Type="http://schemas.openxmlformats.org/officeDocument/2006/relationships/image" Target="../media/image13.svg"/><Relationship Id="rId10" Type="http://schemas.openxmlformats.org/officeDocument/2006/relationships/image" Target="../media/image9.svg"/><Relationship Id="rId4" Type="http://schemas.openxmlformats.org/officeDocument/2006/relationships/image" Target="../media/image12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jp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F4F70327-AFD0-AC1D-E08D-22B29E70BD0A}"/>
              </a:ext>
            </a:extLst>
          </p:cNvPr>
          <p:cNvSpPr txBox="1">
            <a:spLocks/>
          </p:cNvSpPr>
          <p:nvPr/>
        </p:nvSpPr>
        <p:spPr>
          <a:xfrm>
            <a:off x="595957" y="2317195"/>
            <a:ext cx="6797064" cy="16970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Welcome</a:t>
            </a:r>
          </a:p>
        </p:txBody>
      </p:sp>
      <p:sp>
        <p:nvSpPr>
          <p:cNvPr id="4" name="Subtitle 5">
            <a:extLst>
              <a:ext uri="{FF2B5EF4-FFF2-40B4-BE49-F238E27FC236}">
                <a16:creationId xmlns:a16="http://schemas.microsoft.com/office/drawing/2014/main" id="{2E9D0350-FA29-367F-B18A-F23CC2C041E1}"/>
              </a:ext>
            </a:extLst>
          </p:cNvPr>
          <p:cNvSpPr txBox="1">
            <a:spLocks/>
          </p:cNvSpPr>
          <p:nvPr/>
        </p:nvSpPr>
        <p:spPr>
          <a:xfrm>
            <a:off x="595957" y="4154463"/>
            <a:ext cx="6797064" cy="714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XV CONGRESO CHILENO DE INVESTIGACIÓN OPERATIVA</a:t>
            </a:r>
          </a:p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1-3 December 2025, Coquimbo, </a:t>
            </a:r>
            <a:r>
              <a:rPr lang="en-GB" sz="1900" dirty="0">
                <a:solidFill>
                  <a:srgbClr val="B86125"/>
                </a:solidFill>
              </a:rPr>
              <a:t>C</a:t>
            </a:r>
            <a:r>
              <a:rPr kumimoji="0" lang="en-GB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hile</a:t>
            </a: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 descr="Vista aérea de una ciudad desde lo alto de una montaña&#10;&#10;El contenido generado por IA puede ser incorrecto.">
            <a:extLst>
              <a:ext uri="{FF2B5EF4-FFF2-40B4-BE49-F238E27FC236}">
                <a16:creationId xmlns:a16="http://schemas.microsoft.com/office/drawing/2014/main" id="{3692C77E-499E-3159-E756-217C2FB71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r="43406"/>
          <a:stretch>
            <a:fillRect/>
          </a:stretch>
        </p:blipFill>
        <p:spPr>
          <a:xfrm>
            <a:off x="7671953" y="0"/>
            <a:ext cx="4520047" cy="6858000"/>
          </a:xfrm>
          <a:prstGeom prst="rect">
            <a:avLst/>
          </a:prstGeom>
        </p:spPr>
      </p:pic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FAD011FA-B2B3-499D-3F32-791A062B8E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407875"/>
            <a:ext cx="2253674" cy="784809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E809FF08-95DE-170F-DEFD-7E94F8F685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74014" y="407875"/>
            <a:ext cx="3292067" cy="784809"/>
          </a:xfrm>
          <a:prstGeom prst="rect">
            <a:avLst/>
          </a:prstGeom>
        </p:spPr>
      </p:pic>
      <p:pic>
        <p:nvPicPr>
          <p:cNvPr id="9" name="Imagen 8" descr="Texto&#10;&#10;El contenido generado por IA puede ser incorrecto.">
            <a:extLst>
              <a:ext uri="{FF2B5EF4-FFF2-40B4-BE49-F238E27FC236}">
                <a16:creationId xmlns:a16="http://schemas.microsoft.com/office/drawing/2014/main" id="{1261CEB5-F00C-8655-350B-B243AF8CE7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463" y="6096366"/>
            <a:ext cx="1282729" cy="513092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F14D2BCE-ADA8-03FD-6B04-ACDB05EB0B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51518" y="6170504"/>
            <a:ext cx="1415987" cy="438956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1BF5665F-04A3-682B-0BCE-A7DFB6FBA3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0080" y="6170504"/>
            <a:ext cx="1348221" cy="438956"/>
          </a:xfrm>
          <a:prstGeom prst="rect">
            <a:avLst/>
          </a:prstGeom>
        </p:spPr>
      </p:pic>
      <p:pic>
        <p:nvPicPr>
          <p:cNvPr id="22" name="Imagen 21" descr="Logotipo&#10;&#10;El contenido generado por IA puede ser incorrecto.">
            <a:extLst>
              <a:ext uri="{FF2B5EF4-FFF2-40B4-BE49-F238E27FC236}">
                <a16:creationId xmlns:a16="http://schemas.microsoft.com/office/drawing/2014/main" id="{82588E56-8EE0-8CD7-EB6A-022A22382C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259" y="6127231"/>
            <a:ext cx="1497301" cy="48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27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F8C198C6-B72F-DA61-8C68-CD0EFF6D90A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5" r="31932"/>
          <a:stretch>
            <a:fillRect/>
          </a:stretch>
        </p:blipFill>
        <p:spPr>
          <a:xfrm>
            <a:off x="7597892" y="0"/>
            <a:ext cx="4594108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B0F4AA6-AA84-577E-1665-F7D051F24CC0}"/>
              </a:ext>
            </a:extLst>
          </p:cNvPr>
          <p:cNvSpPr txBox="1">
            <a:spLocks/>
          </p:cNvSpPr>
          <p:nvPr/>
        </p:nvSpPr>
        <p:spPr>
          <a:xfrm>
            <a:off x="595957" y="2317195"/>
            <a:ext cx="6797064" cy="16970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</a:t>
            </a:r>
          </a:p>
        </p:txBody>
      </p:sp>
      <p:sp>
        <p:nvSpPr>
          <p:cNvPr id="5" name="Subtitle 5">
            <a:extLst>
              <a:ext uri="{FF2B5EF4-FFF2-40B4-BE49-F238E27FC236}">
                <a16:creationId xmlns:a16="http://schemas.microsoft.com/office/drawing/2014/main" id="{777FAB8F-7884-CF6C-04C6-4C2A6F7961CC}"/>
              </a:ext>
            </a:extLst>
          </p:cNvPr>
          <p:cNvSpPr txBox="1">
            <a:spLocks/>
          </p:cNvSpPr>
          <p:nvPr/>
        </p:nvSpPr>
        <p:spPr>
          <a:xfrm>
            <a:off x="595957" y="4154463"/>
            <a:ext cx="6797064" cy="714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Subtitle</a:t>
            </a:r>
            <a:endParaRPr kumimoji="0" lang="en-GB" sz="1900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n 9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0BF109C6-637B-C521-66D1-6936F1121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652" y="6096366"/>
            <a:ext cx="1980994" cy="458817"/>
          </a:xfrm>
          <a:prstGeom prst="rect">
            <a:avLst/>
          </a:prstGeom>
        </p:spPr>
      </p:pic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7F430203-9283-979C-D56D-28987C357E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57" y="348070"/>
            <a:ext cx="2782298" cy="968895"/>
          </a:xfrm>
          <a:prstGeom prst="rect">
            <a:avLst/>
          </a:prstGeom>
        </p:spPr>
      </p:pic>
      <p:pic>
        <p:nvPicPr>
          <p:cNvPr id="2" name="Imagen 1" descr="Texto&#10;&#10;El contenido generado por IA puede ser incorrecto.">
            <a:extLst>
              <a:ext uri="{FF2B5EF4-FFF2-40B4-BE49-F238E27FC236}">
                <a16:creationId xmlns:a16="http://schemas.microsoft.com/office/drawing/2014/main" id="{7FD451B8-65AB-C64A-65B8-D3DBB53621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783" y="6096366"/>
            <a:ext cx="1282729" cy="513092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AA16A07E-98B6-99A7-6264-2C7315E050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17838" y="6170504"/>
            <a:ext cx="1415987" cy="438956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A65F2783-EF9C-7C3C-65C8-60BA78B038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6400" y="6170504"/>
            <a:ext cx="1348221" cy="438956"/>
          </a:xfrm>
          <a:prstGeom prst="rect">
            <a:avLst/>
          </a:prstGeom>
        </p:spPr>
      </p:pic>
      <p:pic>
        <p:nvPicPr>
          <p:cNvPr id="12" name="Imagen 11" descr="Logotipo&#10;&#10;El contenido generado por IA puede ser incorrecto.">
            <a:extLst>
              <a:ext uri="{FF2B5EF4-FFF2-40B4-BE49-F238E27FC236}">
                <a16:creationId xmlns:a16="http://schemas.microsoft.com/office/drawing/2014/main" id="{929C8D3B-3C07-CFFE-3BDE-33F48EB873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79" y="6127231"/>
            <a:ext cx="1497301" cy="48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26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63878636-71EB-9594-A463-5A72DE48CDB7}"/>
              </a:ext>
            </a:extLst>
          </p:cNvPr>
          <p:cNvSpPr txBox="1">
            <a:spLocks/>
          </p:cNvSpPr>
          <p:nvPr/>
        </p:nvSpPr>
        <p:spPr>
          <a:xfrm>
            <a:off x="289230" y="4071938"/>
            <a:ext cx="9499043" cy="14019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A3063413-1C85-AF2B-1FFC-962A11184264}"/>
              </a:ext>
            </a:extLst>
          </p:cNvPr>
          <p:cNvSpPr txBox="1">
            <a:spLocks/>
          </p:cNvSpPr>
          <p:nvPr/>
        </p:nvSpPr>
        <p:spPr>
          <a:xfrm>
            <a:off x="289230" y="5614095"/>
            <a:ext cx="9499043" cy="714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Sub-title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97925E7-D043-EC59-D9D4-E46DC406CB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26" b="18699"/>
          <a:stretch>
            <a:fillRect/>
          </a:stretch>
        </p:blipFill>
        <p:spPr>
          <a:xfrm>
            <a:off x="0" y="0"/>
            <a:ext cx="12192000" cy="4071938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3741BB29-6086-9BA0-3E3B-C1588C630535}"/>
              </a:ext>
            </a:extLst>
          </p:cNvPr>
          <p:cNvGrpSpPr/>
          <p:nvPr/>
        </p:nvGrpSpPr>
        <p:grpSpPr>
          <a:xfrm>
            <a:off x="5273040" y="435186"/>
            <a:ext cx="6918961" cy="606536"/>
            <a:chOff x="2812647" y="4513162"/>
            <a:chExt cx="5317480" cy="591273"/>
          </a:xfrm>
          <a:solidFill>
            <a:srgbClr val="D8E4EF">
              <a:alpha val="69804"/>
            </a:srgbClr>
          </a:solidFill>
        </p:grpSpPr>
        <p:sp>
          <p:nvSpPr>
            <p:cNvPr id="12" name="Triángulo rectángulo 11">
              <a:extLst>
                <a:ext uri="{FF2B5EF4-FFF2-40B4-BE49-F238E27FC236}">
                  <a16:creationId xmlns:a16="http://schemas.microsoft.com/office/drawing/2014/main" id="{5919670D-3231-8AC0-DEA5-D99A38C3569B}"/>
                </a:ext>
              </a:extLst>
            </p:cNvPr>
            <p:cNvSpPr/>
            <p:nvPr/>
          </p:nvSpPr>
          <p:spPr>
            <a:xfrm rot="10800000">
              <a:off x="2812647" y="4513162"/>
              <a:ext cx="650867" cy="5912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5DFB52AF-952F-76F6-6266-237B7CD3095C}"/>
                </a:ext>
              </a:extLst>
            </p:cNvPr>
            <p:cNvSpPr/>
            <p:nvPr/>
          </p:nvSpPr>
          <p:spPr>
            <a:xfrm>
              <a:off x="3463514" y="4513162"/>
              <a:ext cx="4666613" cy="5912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pic>
        <p:nvPicPr>
          <p:cNvPr id="15" name="Gráfico 14">
            <a:extLst>
              <a:ext uri="{FF2B5EF4-FFF2-40B4-BE49-F238E27FC236}">
                <a16:creationId xmlns:a16="http://schemas.microsoft.com/office/drawing/2014/main" id="{AF2B78E6-45F1-5FBC-37C9-5BD5CFB2DF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34227" y="309075"/>
            <a:ext cx="976556" cy="97655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15F8E11-FFA7-18F6-4216-88C45D421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9" y="309075"/>
            <a:ext cx="965201" cy="976556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798CDE3D-9ED0-42CE-5F80-B4F0FCB844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00651" y="503923"/>
            <a:ext cx="1415987" cy="438956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790FFFDF-52DD-2294-B850-42A794C41C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90386" y="529530"/>
            <a:ext cx="1348221" cy="438956"/>
          </a:xfrm>
          <a:prstGeom prst="rect">
            <a:avLst/>
          </a:prstGeom>
        </p:spPr>
      </p:pic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85ECEF4D-17B1-4D65-D0D9-1868108C0A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612" y="481907"/>
            <a:ext cx="1282729" cy="513092"/>
          </a:xfrm>
          <a:prstGeom prst="rect">
            <a:avLst/>
          </a:prstGeom>
        </p:spPr>
      </p:pic>
      <p:pic>
        <p:nvPicPr>
          <p:cNvPr id="9" name="Imagen 8" descr="Logotipo&#10;&#10;El contenido generado por IA puede ser incorrecto.">
            <a:extLst>
              <a:ext uri="{FF2B5EF4-FFF2-40B4-BE49-F238E27FC236}">
                <a16:creationId xmlns:a16="http://schemas.microsoft.com/office/drawing/2014/main" id="{955F3F96-E6B6-051B-FAE8-130B5D5AAD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453" y="503923"/>
            <a:ext cx="1497301" cy="48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40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Vista desde arriba de una playa&#10;&#10;El contenido generado por IA puede ser incorrecto.">
            <a:extLst>
              <a:ext uri="{FF2B5EF4-FFF2-40B4-BE49-F238E27FC236}">
                <a16:creationId xmlns:a16="http://schemas.microsoft.com/office/drawing/2014/main" id="{E7657026-C607-81E3-3056-E07151CE271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1" r="37274"/>
          <a:stretch>
            <a:fillRect/>
          </a:stretch>
        </p:blipFill>
        <p:spPr>
          <a:xfrm>
            <a:off x="6348023" y="0"/>
            <a:ext cx="5840930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9033987B-2418-9449-84DD-D05720EB9FA4}"/>
              </a:ext>
            </a:extLst>
          </p:cNvPr>
          <p:cNvSpPr txBox="1">
            <a:spLocks/>
          </p:cNvSpPr>
          <p:nvPr/>
        </p:nvSpPr>
        <p:spPr>
          <a:xfrm>
            <a:off x="604802" y="2586183"/>
            <a:ext cx="4715344" cy="18308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 title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00A53909-D9E2-61A7-F7D7-795B0B8B7773}"/>
              </a:ext>
            </a:extLst>
          </p:cNvPr>
          <p:cNvSpPr txBox="1">
            <a:spLocks/>
          </p:cNvSpPr>
          <p:nvPr/>
        </p:nvSpPr>
        <p:spPr>
          <a:xfrm>
            <a:off x="604801" y="4557223"/>
            <a:ext cx="4715345" cy="1261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 subtitle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n 8" descr="Logotipo&#10;&#10;El contenido generado por IA puede ser incorrecto.">
            <a:extLst>
              <a:ext uri="{FF2B5EF4-FFF2-40B4-BE49-F238E27FC236}">
                <a16:creationId xmlns:a16="http://schemas.microsoft.com/office/drawing/2014/main" id="{4892F356-0DFC-D6BE-DAA0-3D208CBD36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28" y="231618"/>
            <a:ext cx="2802547" cy="975946"/>
          </a:xfrm>
          <a:prstGeom prst="rect">
            <a:avLst/>
          </a:prstGeom>
        </p:spPr>
      </p:pic>
      <p:pic>
        <p:nvPicPr>
          <p:cNvPr id="15" name="Imagen 14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7A0ACC70-D68F-87A4-6B50-D48EF2FA9F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73" y="5964381"/>
            <a:ext cx="2506887" cy="580619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E0D057F4-FFD8-C6B8-A165-1612DCA32A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09784" y="6170504"/>
            <a:ext cx="1415987" cy="438956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4CF744A-9CAC-BF9A-B443-433FC82A10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1680" y="6170504"/>
            <a:ext cx="1348221" cy="43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10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2662026-CF63-1AA0-F568-8B147A6D8E40}"/>
              </a:ext>
            </a:extLst>
          </p:cNvPr>
          <p:cNvSpPr txBox="1">
            <a:spLocks/>
          </p:cNvSpPr>
          <p:nvPr/>
        </p:nvSpPr>
        <p:spPr>
          <a:xfrm>
            <a:off x="1235420" y="365128"/>
            <a:ext cx="9850879" cy="1055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srgbClr val="B86125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Title message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B86125"/>
              </a:solidFill>
              <a:effectLst/>
              <a:uLnTx/>
              <a:uFillTx/>
              <a:latin typeface="Aptos Display" panose="02110004020202020204"/>
              <a:ea typeface="+mj-ea"/>
              <a:cs typeface="+mj-cs"/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51F3E608-14F6-032E-3944-BA922E03299A}"/>
              </a:ext>
            </a:extLst>
          </p:cNvPr>
          <p:cNvSpPr txBox="1">
            <a:spLocks/>
          </p:cNvSpPr>
          <p:nvPr/>
        </p:nvSpPr>
        <p:spPr>
          <a:xfrm>
            <a:off x="1235416" y="1579105"/>
            <a:ext cx="9850877" cy="4490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B86125">
                    <a:lumMod val="75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Body text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B86125">
                  <a:lumMod val="75000"/>
                </a:srgb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53AE5CA2-6CF2-3C8A-72F9-0F821AB5B2EB}"/>
              </a:ext>
            </a:extLst>
          </p:cNvPr>
          <p:cNvGrpSpPr/>
          <p:nvPr/>
        </p:nvGrpSpPr>
        <p:grpSpPr>
          <a:xfrm>
            <a:off x="0" y="0"/>
            <a:ext cx="1081521" cy="6858000"/>
            <a:chOff x="5444239" y="0"/>
            <a:chExt cx="1081521" cy="6478476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D2539809-EF6D-2698-5DC6-99A98D2E4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4" r="30447"/>
            <a:stretch>
              <a:fillRect/>
            </a:stretch>
          </p:blipFill>
          <p:spPr>
            <a:xfrm>
              <a:off x="5445760" y="0"/>
              <a:ext cx="1080000" cy="1080000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7D9B512E-3D8C-0972-AB76-E7FF19DFA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9" r="34248"/>
            <a:stretch>
              <a:fillRect/>
            </a:stretch>
          </p:blipFill>
          <p:spPr>
            <a:xfrm>
              <a:off x="5444239" y="5398476"/>
              <a:ext cx="1080000" cy="1080000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70491F39-999C-5F20-3E3F-7368F50F7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154"/>
            <a:stretch>
              <a:fillRect/>
            </a:stretch>
          </p:blipFill>
          <p:spPr>
            <a:xfrm>
              <a:off x="5444240" y="3238478"/>
              <a:ext cx="1079999" cy="1079999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11192F9-3B2C-679A-3137-6C6E6727B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29" r="16926"/>
            <a:stretch>
              <a:fillRect/>
            </a:stretch>
          </p:blipFill>
          <p:spPr>
            <a:xfrm>
              <a:off x="5444240" y="1078478"/>
              <a:ext cx="1080000" cy="1080001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4C6B8B28-1B6F-4269-F9CD-F33D6D22F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65" r="25285"/>
            <a:stretch>
              <a:fillRect/>
            </a:stretch>
          </p:blipFill>
          <p:spPr>
            <a:xfrm>
              <a:off x="5444240" y="2158479"/>
              <a:ext cx="1080000" cy="1079999"/>
            </a:xfrm>
            <a:prstGeom prst="rect">
              <a:avLst/>
            </a:prstGeom>
          </p:spPr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D423BF45-3A27-E65A-3828-5DB2FFC90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18" t="-249" r="19827" b="249"/>
            <a:stretch>
              <a:fillRect/>
            </a:stretch>
          </p:blipFill>
          <p:spPr>
            <a:xfrm>
              <a:off x="5444240" y="4318477"/>
              <a:ext cx="1079999" cy="10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52746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4">
      <a:dk1>
        <a:sysClr val="windowText" lastClr="000000"/>
      </a:dk1>
      <a:lt1>
        <a:sysClr val="window" lastClr="FFFFFF"/>
      </a:lt1>
      <a:dk2>
        <a:srgbClr val="B86125"/>
      </a:dk2>
      <a:lt2>
        <a:srgbClr val="DBE2E9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002060"/>
      </a:hlink>
      <a:folHlink>
        <a:srgbClr val="704404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</TotalTime>
  <Words>87</Words>
  <Application>Microsoft Office PowerPoint</Application>
  <PresentationFormat>Panorámica</PresentationFormat>
  <Paragraphs>19</Paragraphs>
  <Slides>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Alan Toledo</dc:creator>
  <cp:lastModifiedBy>César Muñoz Francke</cp:lastModifiedBy>
  <cp:revision>19</cp:revision>
  <dcterms:created xsi:type="dcterms:W3CDTF">2025-10-09T11:34:35Z</dcterms:created>
  <dcterms:modified xsi:type="dcterms:W3CDTF">2025-11-13T14:02:20Z</dcterms:modified>
</cp:coreProperties>
</file>